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690" r:id="rId1"/>
  </p:sldMasterIdLst>
  <p:notesMasterIdLst>
    <p:notesMasterId r:id="rId5"/>
  </p:notesMasterIdLst>
  <p:handoutMasterIdLst>
    <p:handoutMasterId r:id="rId6"/>
  </p:handoutMasterIdLst>
  <p:sldIdLst>
    <p:sldId id="371" r:id="rId2"/>
    <p:sldId id="372" r:id="rId3"/>
    <p:sldId id="373" r:id="rId4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92" userDrawn="1">
          <p15:clr>
            <a:srgbClr val="A4A3A4"/>
          </p15:clr>
        </p15:guide>
        <p15:guide id="2" pos="205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00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6" autoAdjust="0"/>
    <p:restoredTop sz="83498" autoAdjust="0"/>
  </p:normalViewPr>
  <p:slideViewPr>
    <p:cSldViewPr>
      <p:cViewPr varScale="1">
        <p:scale>
          <a:sx n="60" d="100"/>
          <a:sy n="60" d="100"/>
        </p:scale>
        <p:origin x="28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2792"/>
        <p:guide pos="2054"/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5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52373C-6BAC-4884-AE13-431FEFCCACED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940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4650" y="698500"/>
            <a:ext cx="62055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5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F6AEA5A-1E2B-4EBD-B9CE-C3911F3987F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7615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4650" y="698500"/>
            <a:ext cx="6205538" cy="3490913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b="1" baseline="0" dirty="0">
                <a:solidFill>
                  <a:srgbClr val="000099"/>
                </a:solidFill>
              </a:rPr>
              <a:t>	</a:t>
            </a:r>
            <a:endParaRPr lang="en-US" altLang="en-US" b="1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057" indent="-2904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162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627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928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557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022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8487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4952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28C15-E6B3-4FDE-AEB8-7DC2E0F63712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6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EC65F-1C63-4D70-9F7E-53569946E87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D812-F026-49D5-872B-8604EAB7FC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2B76-3C2F-4044-A526-7F7565501F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3" r:id="rId2"/>
    <p:sldLayoutId id="2147484694" r:id="rId3"/>
    <p:sldLayoutId id="2147484695" r:id="rId4"/>
    <p:sldLayoutId id="2147484696" r:id="rId5"/>
    <p:sldLayoutId id="2147484697" r:id="rId6"/>
    <p:sldLayoutId id="2147484698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wd.state.nj.us/labor/ui/content/1099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Jersey Slides</a:t>
            </a:r>
          </a:p>
          <a:p>
            <a:r>
              <a:rPr lang="en-US" dirty="0" smtClean="0"/>
              <a:t>Tax Year 2019 </a:t>
            </a:r>
            <a:endParaRPr lang="en-US" dirty="0"/>
          </a:p>
        </p:txBody>
      </p:sp>
      <p:sp>
        <p:nvSpPr>
          <p:cNvPr id="10242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Unemployment Compensation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2514600" y="0"/>
            <a:ext cx="73914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" b="1" dirty="0">
              <a:solidFill>
                <a:srgbClr val="23263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9535493" cy="4022725"/>
          </a:xfrm>
        </p:spPr>
        <p:txBody>
          <a:bodyPr>
            <a:normAutofit lnSpcReduction="10000"/>
          </a:bodyPr>
          <a:lstStyle/>
          <a:p>
            <a:r>
              <a:rPr lang="en-US" altLang="en-US" sz="3800" dirty="0"/>
              <a:t>Unemployment is taxable for Federal return</a:t>
            </a:r>
          </a:p>
          <a:p>
            <a:r>
              <a:rPr lang="en-US" altLang="en-US" sz="3800" dirty="0" smtClean="0"/>
              <a:t>Unemployment </a:t>
            </a:r>
            <a:r>
              <a:rPr lang="en-US" altLang="en-US" sz="3800" dirty="0"/>
              <a:t>is not taxable in NJ</a:t>
            </a:r>
          </a:p>
          <a:p>
            <a:pPr lvl="1"/>
            <a:r>
              <a:rPr lang="en-US" altLang="en-US" sz="3600" dirty="0" smtClean="0"/>
              <a:t>TaxSlayer </a:t>
            </a:r>
            <a:r>
              <a:rPr lang="en-US" altLang="en-US" sz="3600" dirty="0"/>
              <a:t>handles automatically</a:t>
            </a:r>
          </a:p>
          <a:p>
            <a:r>
              <a:rPr lang="en-US" altLang="en-US" sz="3800" dirty="0" smtClean="0"/>
              <a:t>End-of-year </a:t>
            </a:r>
            <a:r>
              <a:rPr lang="en-US" altLang="en-US" sz="3800" dirty="0"/>
              <a:t>tax statement:</a:t>
            </a:r>
          </a:p>
          <a:p>
            <a:pPr lvl="1"/>
            <a:r>
              <a:rPr lang="en-US" altLang="en-US" sz="3200" dirty="0" smtClean="0"/>
              <a:t>1099-G </a:t>
            </a:r>
            <a:r>
              <a:rPr lang="en-US" altLang="en-US" sz="3200" dirty="0"/>
              <a:t>Statement for Certain Government Payments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10147299" cy="4022725"/>
          </a:xfrm>
        </p:spPr>
        <p:txBody>
          <a:bodyPr>
            <a:normAutofit lnSpcReduction="10000"/>
          </a:bodyPr>
          <a:lstStyle/>
          <a:p>
            <a:r>
              <a:rPr lang="en-US" sz="3800" smtClean="0"/>
              <a:t>1099-G </a:t>
            </a:r>
            <a:r>
              <a:rPr lang="en-US" sz="3800" dirty="0"/>
              <a:t>not mailed to taxpayer; must look up info on NJ Dept. of Labor website</a:t>
            </a:r>
          </a:p>
          <a:p>
            <a:pPr lvl="1"/>
            <a:r>
              <a:rPr lang="en-US" sz="3000" dirty="0" smtClean="0"/>
              <a:t>Site </a:t>
            </a:r>
            <a:r>
              <a:rPr lang="en-US" sz="3000" dirty="0"/>
              <a:t>is: </a:t>
            </a:r>
            <a:r>
              <a:rPr lang="en-US" sz="3000" dirty="0">
                <a:hlinkClick r:id="rId2"/>
              </a:rPr>
              <a:t>http://lwd.state.nj.us/labor/ui/content/1099G.html</a:t>
            </a:r>
            <a:r>
              <a:rPr lang="en-US" sz="3000" dirty="0"/>
              <a:t>  OR</a:t>
            </a:r>
          </a:p>
          <a:p>
            <a:pPr lvl="1"/>
            <a:r>
              <a:rPr lang="en-US" sz="3000" dirty="0" smtClean="0"/>
              <a:t>Link </a:t>
            </a:r>
            <a:r>
              <a:rPr lang="en-US" sz="3000" dirty="0"/>
              <a:t>from TaxPrep4Free.org Preparer page: </a:t>
            </a:r>
            <a:r>
              <a:rPr lang="en-US" sz="3000" dirty="0">
                <a:hlinkClick r:id="rId2"/>
              </a:rPr>
              <a:t>NJ Form 1099-G Inquiry</a:t>
            </a:r>
            <a:r>
              <a:rPr lang="en-US" sz="3000" dirty="0"/>
              <a:t> (Unemployment)</a:t>
            </a:r>
          </a:p>
          <a:p>
            <a:pPr lvl="1"/>
            <a:r>
              <a:rPr lang="en-US" sz="3000" dirty="0" smtClean="0"/>
              <a:t>Taxpayer </a:t>
            </a:r>
            <a:r>
              <a:rPr lang="en-US" sz="3000" dirty="0"/>
              <a:t>must have a user name, password &amp; PIN to view/print 1099-G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1099-G for Unemployment</a:t>
            </a:r>
          </a:p>
        </p:txBody>
      </p:sp>
    </p:spTree>
    <p:extLst>
      <p:ext uri="{BB962C8B-B14F-4D97-AF65-F5344CB8AC3E}">
        <p14:creationId xmlns:p14="http://schemas.microsoft.com/office/powerpoint/2010/main" val="8045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98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2018 Templet</vt:lpstr>
      <vt:lpstr>Unemployment Compensation</vt:lpstr>
      <vt:lpstr>Unemployment</vt:lpstr>
      <vt:lpstr>1099-G for Unemployment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2018-10-09T00:13:04Z</dcterms:created>
  <dcterms:modified xsi:type="dcterms:W3CDTF">2019-11-23T16:48:54Z</dcterms:modified>
</cp:coreProperties>
</file>